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92" r:id="rId3"/>
    <p:sldMasterId id="2147483816" r:id="rId4"/>
    <p:sldMasterId id="2147483852" r:id="rId5"/>
  </p:sldMasterIdLst>
  <p:sldIdLst>
    <p:sldId id="260" r:id="rId6"/>
    <p:sldId id="327" r:id="rId7"/>
    <p:sldId id="264" r:id="rId8"/>
    <p:sldId id="282" r:id="rId9"/>
    <p:sldId id="317" r:id="rId10"/>
    <p:sldId id="281" r:id="rId11"/>
    <p:sldId id="291" r:id="rId12"/>
    <p:sldId id="310" r:id="rId13"/>
    <p:sldId id="322" r:id="rId14"/>
    <p:sldId id="309" r:id="rId15"/>
    <p:sldId id="307" r:id="rId16"/>
    <p:sldId id="326" r:id="rId17"/>
    <p:sldId id="328" r:id="rId18"/>
    <p:sldId id="330" r:id="rId19"/>
    <p:sldId id="333" r:id="rId20"/>
  </p:sldIdLst>
  <p:sldSz cx="9144000" cy="6858000" type="screen4x3"/>
  <p:notesSz cx="6858000" cy="9144000"/>
  <p:photoAlbum layout="2pic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0" autoAdjust="0"/>
    <p:restoredTop sz="94737" autoAdjust="0"/>
  </p:normalViewPr>
  <p:slideViewPr>
    <p:cSldViewPr>
      <p:cViewPr varScale="1">
        <p:scale>
          <a:sx n="81" d="100"/>
          <a:sy n="81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99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86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06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75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58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01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71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9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72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58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79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169E-445C-481E-B7B0-8ADC4F39414B}" type="datetimeFigureOut">
              <a:rPr lang="bg-BG" smtClean="0"/>
              <a:t>18.12.2019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3D59-4776-4CAC-99ED-A449843D36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26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F315-2995-4237-9FA6-5981DDDFC2E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2741-91CB-452B-938A-853AEFCA6D7E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7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7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169E-445C-481E-B7B0-8ADC4F39414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18.12.2019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3D59-4776-4CAC-99ED-A449843D36C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https://www.uni-sofia.bg/var/ezwebin_site/storage/images/media/images/su_logo/821342-1-bul-BG/su_logo_imagelarge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mirnenski-karnobat.eu/wp-content/uploads/2018/02/Logo_inovativni-23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51" y="0"/>
            <a:ext cx="222885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1027" name="Picture 3" descr="https://www.uni-sofia.bg/var/ezwebin_site/storage/images/media/images/su_logo/821342-1-bul-BG/su_logo_imagelarg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0770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orbel" pitchFamily="34" charset="0"/>
              </a:rPr>
              <a:t>  </a:t>
            </a: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619672" y="4954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i="1" dirty="0">
                <a:solidFill>
                  <a:prstClr val="black"/>
                </a:solidFill>
                <a:latin typeface="Monotype Corsiva"/>
                <a:ea typeface="Times New Roman"/>
                <a:cs typeface="Corbel"/>
              </a:rPr>
              <a:t>ОСНОВНО   УЧИЛИЩЕ </a:t>
            </a:r>
          </a:p>
          <a:p>
            <a:pPr algn="ctr"/>
            <a:r>
              <a:rPr lang="bg-BG" sz="3200" b="1" i="1" dirty="0">
                <a:solidFill>
                  <a:prstClr val="black"/>
                </a:solidFill>
                <a:latin typeface="Monotype Corsiva"/>
                <a:ea typeface="Times New Roman"/>
                <a:cs typeface="Corbel"/>
              </a:rPr>
              <a:t>„ КЛИМЕНТ ОХРИДСКИ”</a:t>
            </a:r>
            <a:endParaRPr lang="bg-BG" sz="3200" b="1" dirty="0">
              <a:solidFill>
                <a:prstClr val="black"/>
              </a:solidFill>
              <a:latin typeface="Corbel"/>
              <a:ea typeface="Times New Roman"/>
              <a:cs typeface="Corbel"/>
            </a:endParaRPr>
          </a:p>
          <a:p>
            <a:pPr algn="ctr"/>
            <a:r>
              <a:rPr lang="bg-BG" sz="3200" b="1" i="1" dirty="0">
                <a:solidFill>
                  <a:prstClr val="black"/>
                </a:solidFill>
                <a:latin typeface="Monotype Corsiva"/>
                <a:ea typeface="Times New Roman"/>
                <a:cs typeface="Corbel"/>
              </a:rPr>
              <a:t> с.ДЪСКОТНА , общ.РУЕН , </a:t>
            </a:r>
            <a:r>
              <a:rPr lang="bg-BG" sz="3200" b="1" i="1" dirty="0" err="1">
                <a:solidFill>
                  <a:prstClr val="black"/>
                </a:solidFill>
                <a:latin typeface="Monotype Corsiva"/>
                <a:ea typeface="Times New Roman"/>
                <a:cs typeface="Corbel"/>
              </a:rPr>
              <a:t>обл</a:t>
            </a:r>
            <a:r>
              <a:rPr lang="bg-BG" sz="3200" b="1" i="1" dirty="0">
                <a:solidFill>
                  <a:prstClr val="black"/>
                </a:solidFill>
                <a:latin typeface="Monotype Corsiva"/>
                <a:ea typeface="Times New Roman"/>
                <a:cs typeface="Corbel"/>
              </a:rPr>
              <a:t>.БУРГАС</a:t>
            </a:r>
            <a:endParaRPr lang="bg-BG" sz="3200" b="1" dirty="0">
              <a:solidFill>
                <a:prstClr val="black"/>
              </a:solidFill>
              <a:latin typeface="Corbel"/>
              <a:ea typeface="Times New Roman"/>
              <a:cs typeface="Corbe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" y="1948023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СЧ\ІV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0"/>
            <a:ext cx="940485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СЧ\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схема: процес 4"/>
          <p:cNvSpPr/>
          <p:nvPr/>
        </p:nvSpPr>
        <p:spPr>
          <a:xfrm>
            <a:off x="0" y="1700808"/>
            <a:ext cx="4716016" cy="5157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latin typeface="Comic Sans MS"/>
                <a:ea typeface="Calibri"/>
                <a:cs typeface="Calibri"/>
              </a:rPr>
              <a:t>Четохме </a:t>
            </a:r>
            <a:r>
              <a:rPr lang="bg-BG" sz="3200" dirty="0">
                <a:latin typeface="Comic Sans MS"/>
                <a:ea typeface="Calibri"/>
                <a:cs typeface="Calibri"/>
              </a:rPr>
              <a:t>цяла седмица. Споделихме. И накрая направиха илюстрации на любима приказка, четена през Националната седмица на четенето. </a:t>
            </a:r>
            <a:r>
              <a:rPr lang="bg-BG" sz="3200" b="1" dirty="0">
                <a:solidFill>
                  <a:srgbClr val="FF0000"/>
                </a:solidFill>
                <a:latin typeface="Monotype Corsiva"/>
                <a:ea typeface="Calibri"/>
                <a:cs typeface="Calibri"/>
              </a:rPr>
              <a:t>ОБЕЩАХМЕ СИ, ЧЕ ЧЕТЕНЕТО </a:t>
            </a:r>
            <a:r>
              <a:rPr lang="bg-BG" sz="3200" b="1" dirty="0" smtClean="0">
                <a:solidFill>
                  <a:srgbClr val="FF0000"/>
                </a:solidFill>
                <a:latin typeface="Monotype Corsiva"/>
                <a:ea typeface="Calibri"/>
                <a:cs typeface="Calibri"/>
              </a:rPr>
              <a:t> ЩЕ  ПРОДЪЛЖИ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2157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IMG_20191213_074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5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42"/>
            <a:ext cx="9144000" cy="69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3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43408"/>
            <a:ext cx="982858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3" y="2975909"/>
            <a:ext cx="495287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4463"/>
            <a:ext cx="6435155" cy="66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IMG_20191209_120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"/>
            <a:ext cx="9144000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C\Desktop\СЧ\ІV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ІІ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-291480"/>
            <a:ext cx="9144000" cy="71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41</Words>
  <Application>Microsoft Office PowerPoint</Application>
  <PresentationFormat>Презентация на цял екран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Comic Sans MS</vt:lpstr>
      <vt:lpstr>Corbel</vt:lpstr>
      <vt:lpstr>Monotype Corsiva</vt:lpstr>
      <vt:lpstr>Times New Roman</vt:lpstr>
      <vt:lpstr>Office тема</vt:lpstr>
      <vt:lpstr>2_Office тема</vt:lpstr>
      <vt:lpstr>12_Office тема</vt:lpstr>
      <vt:lpstr>3_Office тема</vt:lpstr>
      <vt:lpstr>6_Office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</dc:creator>
  <cp:lastModifiedBy>Windows User</cp:lastModifiedBy>
  <cp:revision>41</cp:revision>
  <dcterms:created xsi:type="dcterms:W3CDTF">2019-12-09T18:55:48Z</dcterms:created>
  <dcterms:modified xsi:type="dcterms:W3CDTF">2019-12-18T09:57:20Z</dcterms:modified>
</cp:coreProperties>
</file>